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0" r:id="rId2"/>
    <p:sldId id="300" r:id="rId3"/>
    <p:sldId id="299" r:id="rId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FCE"/>
    <a:srgbClr val="0C64A1"/>
    <a:srgbClr val="DCE6F2"/>
    <a:srgbClr val="000000"/>
    <a:srgbClr val="002E89"/>
    <a:srgbClr val="005BBB"/>
    <a:srgbClr val="0070C0"/>
    <a:srgbClr val="00F689"/>
    <a:srgbClr val="B9CDE5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94636" autoAdjust="0"/>
  </p:normalViewPr>
  <p:slideViewPr>
    <p:cSldViewPr>
      <p:cViewPr varScale="1">
        <p:scale>
          <a:sx n="120" d="100"/>
          <a:sy n="120" d="100"/>
        </p:scale>
        <p:origin x="4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13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45761A-D2CE-4831-AC58-0B3B1EF9FFC8}" type="datetimeFigureOut">
              <a:rPr lang="fr-FR" altLang="fr-FR"/>
              <a:pPr>
                <a:defRPr/>
              </a:pPr>
              <a:t>02/05/2018</a:t>
            </a:fld>
            <a:endParaRPr lang="fr-FR" alt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6F7E66-23E8-45C3-9025-6683B986D736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5305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AE1099-1707-443C-B084-B65E8B6A922A}" type="datetimeFigureOut">
              <a:rPr lang="fr-FR"/>
              <a:pPr>
                <a:defRPr/>
              </a:pPr>
              <a:t>02/05/2018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593AFF-C00D-42FC-8A27-BF0889E4E255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7451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9"/>
          <p:cNvSpPr/>
          <p:nvPr userDrawn="1"/>
        </p:nvSpPr>
        <p:spPr>
          <a:xfrm>
            <a:off x="-4710" y="-8932"/>
            <a:ext cx="1686029" cy="6885909"/>
          </a:xfrm>
          <a:custGeom>
            <a:avLst/>
            <a:gdLst>
              <a:gd name="connsiteX0" fmla="*/ 0 w 1649090"/>
              <a:gd name="connsiteY0" fmla="*/ 0 h 6849814"/>
              <a:gd name="connsiteX1" fmla="*/ 1649090 w 1649090"/>
              <a:gd name="connsiteY1" fmla="*/ 0 h 6849814"/>
              <a:gd name="connsiteX2" fmla="*/ 1649090 w 1649090"/>
              <a:gd name="connsiteY2" fmla="*/ 6849814 h 6849814"/>
              <a:gd name="connsiteX3" fmla="*/ 0 w 1649090"/>
              <a:gd name="connsiteY3" fmla="*/ 6849814 h 6849814"/>
              <a:gd name="connsiteX4" fmla="*/ 0 w 1649090"/>
              <a:gd name="connsiteY4" fmla="*/ 0 h 6849814"/>
              <a:gd name="connsiteX0" fmla="*/ 0 w 1649090"/>
              <a:gd name="connsiteY0" fmla="*/ 24063 h 6873877"/>
              <a:gd name="connsiteX1" fmla="*/ 1191890 w 1649090"/>
              <a:gd name="connsiteY1" fmla="*/ 0 h 6873877"/>
              <a:gd name="connsiteX2" fmla="*/ 1649090 w 1649090"/>
              <a:gd name="connsiteY2" fmla="*/ 6873877 h 6873877"/>
              <a:gd name="connsiteX3" fmla="*/ 0 w 1649090"/>
              <a:gd name="connsiteY3" fmla="*/ 6873877 h 6873877"/>
              <a:gd name="connsiteX4" fmla="*/ 0 w 1649090"/>
              <a:gd name="connsiteY4" fmla="*/ 24063 h 6873877"/>
              <a:gd name="connsiteX0" fmla="*/ 0 w 1252048"/>
              <a:gd name="connsiteY0" fmla="*/ 24063 h 6873877"/>
              <a:gd name="connsiteX1" fmla="*/ 1191890 w 1252048"/>
              <a:gd name="connsiteY1" fmla="*/ 0 h 6873877"/>
              <a:gd name="connsiteX2" fmla="*/ 1252048 w 1252048"/>
              <a:gd name="connsiteY2" fmla="*/ 6873877 h 6873877"/>
              <a:gd name="connsiteX3" fmla="*/ 0 w 1252048"/>
              <a:gd name="connsiteY3" fmla="*/ 6873877 h 6873877"/>
              <a:gd name="connsiteX4" fmla="*/ 0 w 1252048"/>
              <a:gd name="connsiteY4" fmla="*/ 24063 h 6873877"/>
              <a:gd name="connsiteX0" fmla="*/ 0 w 1203922"/>
              <a:gd name="connsiteY0" fmla="*/ 24063 h 6873877"/>
              <a:gd name="connsiteX1" fmla="*/ 1191890 w 1203922"/>
              <a:gd name="connsiteY1" fmla="*/ 0 h 6873877"/>
              <a:gd name="connsiteX2" fmla="*/ 1203922 w 1203922"/>
              <a:gd name="connsiteY2" fmla="*/ 6873877 h 6873877"/>
              <a:gd name="connsiteX3" fmla="*/ 0 w 1203922"/>
              <a:gd name="connsiteY3" fmla="*/ 6873877 h 6873877"/>
              <a:gd name="connsiteX4" fmla="*/ 0 w 1203922"/>
              <a:gd name="connsiteY4" fmla="*/ 24063 h 6873877"/>
              <a:gd name="connsiteX0" fmla="*/ 12032 w 1203922"/>
              <a:gd name="connsiteY0" fmla="*/ 0 h 6885909"/>
              <a:gd name="connsiteX1" fmla="*/ 1191890 w 1203922"/>
              <a:gd name="connsiteY1" fmla="*/ 12032 h 6885909"/>
              <a:gd name="connsiteX2" fmla="*/ 1203922 w 1203922"/>
              <a:gd name="connsiteY2" fmla="*/ 6885909 h 6885909"/>
              <a:gd name="connsiteX3" fmla="*/ 0 w 1203922"/>
              <a:gd name="connsiteY3" fmla="*/ 6885909 h 6885909"/>
              <a:gd name="connsiteX4" fmla="*/ 12032 w 1203922"/>
              <a:gd name="connsiteY4" fmla="*/ 0 h 6885909"/>
              <a:gd name="connsiteX0" fmla="*/ 12032 w 1203922"/>
              <a:gd name="connsiteY0" fmla="*/ 0 h 6885909"/>
              <a:gd name="connsiteX1" fmla="*/ 1201415 w 1203922"/>
              <a:gd name="connsiteY1" fmla="*/ 2507 h 6885909"/>
              <a:gd name="connsiteX2" fmla="*/ 1203922 w 1203922"/>
              <a:gd name="connsiteY2" fmla="*/ 6885909 h 6885909"/>
              <a:gd name="connsiteX3" fmla="*/ 0 w 1203922"/>
              <a:gd name="connsiteY3" fmla="*/ 6885909 h 6885909"/>
              <a:gd name="connsiteX4" fmla="*/ 12032 w 1203922"/>
              <a:gd name="connsiteY4" fmla="*/ 0 h 6885909"/>
              <a:gd name="connsiteX0" fmla="*/ 12032 w 1427323"/>
              <a:gd name="connsiteY0" fmla="*/ 0 h 6885909"/>
              <a:gd name="connsiteX1" fmla="*/ 1201415 w 1427323"/>
              <a:gd name="connsiteY1" fmla="*/ 2507 h 6885909"/>
              <a:gd name="connsiteX2" fmla="*/ 1203922 w 1427323"/>
              <a:gd name="connsiteY2" fmla="*/ 6885909 h 6885909"/>
              <a:gd name="connsiteX3" fmla="*/ 0 w 1427323"/>
              <a:gd name="connsiteY3" fmla="*/ 6885909 h 6885909"/>
              <a:gd name="connsiteX4" fmla="*/ 12032 w 1427323"/>
              <a:gd name="connsiteY4" fmla="*/ 0 h 6885909"/>
              <a:gd name="connsiteX0" fmla="*/ 12032 w 1592061"/>
              <a:gd name="connsiteY0" fmla="*/ 0 h 6885909"/>
              <a:gd name="connsiteX1" fmla="*/ 1201415 w 1592061"/>
              <a:gd name="connsiteY1" fmla="*/ 2507 h 6885909"/>
              <a:gd name="connsiteX2" fmla="*/ 1203922 w 1592061"/>
              <a:gd name="connsiteY2" fmla="*/ 6885909 h 6885909"/>
              <a:gd name="connsiteX3" fmla="*/ 0 w 1592061"/>
              <a:gd name="connsiteY3" fmla="*/ 6885909 h 6885909"/>
              <a:gd name="connsiteX4" fmla="*/ 12032 w 1592061"/>
              <a:gd name="connsiteY4" fmla="*/ 0 h 6885909"/>
              <a:gd name="connsiteX0" fmla="*/ 12032 w 1563677"/>
              <a:gd name="connsiteY0" fmla="*/ 0 h 6885909"/>
              <a:gd name="connsiteX1" fmla="*/ 1201415 w 1563677"/>
              <a:gd name="connsiteY1" fmla="*/ 2507 h 6885909"/>
              <a:gd name="connsiteX2" fmla="*/ 1203922 w 1563677"/>
              <a:gd name="connsiteY2" fmla="*/ 6885909 h 6885909"/>
              <a:gd name="connsiteX3" fmla="*/ 0 w 1563677"/>
              <a:gd name="connsiteY3" fmla="*/ 6885909 h 6885909"/>
              <a:gd name="connsiteX4" fmla="*/ 12032 w 1563677"/>
              <a:gd name="connsiteY4" fmla="*/ 0 h 6885909"/>
              <a:gd name="connsiteX0" fmla="*/ 12032 w 1520325"/>
              <a:gd name="connsiteY0" fmla="*/ 0 h 6885909"/>
              <a:gd name="connsiteX1" fmla="*/ 1201415 w 1520325"/>
              <a:gd name="connsiteY1" fmla="*/ 2507 h 6885909"/>
              <a:gd name="connsiteX2" fmla="*/ 1203922 w 1520325"/>
              <a:gd name="connsiteY2" fmla="*/ 6885909 h 6885909"/>
              <a:gd name="connsiteX3" fmla="*/ 0 w 1520325"/>
              <a:gd name="connsiteY3" fmla="*/ 6885909 h 6885909"/>
              <a:gd name="connsiteX4" fmla="*/ 12032 w 1520325"/>
              <a:gd name="connsiteY4" fmla="*/ 0 h 6885909"/>
              <a:gd name="connsiteX0" fmla="*/ 12032 w 1520325"/>
              <a:gd name="connsiteY0" fmla="*/ 0 h 6885909"/>
              <a:gd name="connsiteX1" fmla="*/ 1201415 w 1520325"/>
              <a:gd name="connsiteY1" fmla="*/ 2507 h 6885909"/>
              <a:gd name="connsiteX2" fmla="*/ 1203922 w 1520325"/>
              <a:gd name="connsiteY2" fmla="*/ 6885909 h 6885909"/>
              <a:gd name="connsiteX3" fmla="*/ 0 w 1520325"/>
              <a:gd name="connsiteY3" fmla="*/ 6885909 h 6885909"/>
              <a:gd name="connsiteX4" fmla="*/ 12032 w 1520325"/>
              <a:gd name="connsiteY4" fmla="*/ 0 h 6885909"/>
              <a:gd name="connsiteX0" fmla="*/ 12032 w 1526301"/>
              <a:gd name="connsiteY0" fmla="*/ 0 h 6885909"/>
              <a:gd name="connsiteX1" fmla="*/ 1201415 w 1526301"/>
              <a:gd name="connsiteY1" fmla="*/ 2507 h 6885909"/>
              <a:gd name="connsiteX2" fmla="*/ 1203922 w 1526301"/>
              <a:gd name="connsiteY2" fmla="*/ 6885909 h 6885909"/>
              <a:gd name="connsiteX3" fmla="*/ 0 w 1526301"/>
              <a:gd name="connsiteY3" fmla="*/ 6885909 h 6885909"/>
              <a:gd name="connsiteX4" fmla="*/ 12032 w 1526301"/>
              <a:gd name="connsiteY4" fmla="*/ 0 h 6885909"/>
              <a:gd name="connsiteX0" fmla="*/ 12032 w 1458347"/>
              <a:gd name="connsiteY0" fmla="*/ 0 h 6885909"/>
              <a:gd name="connsiteX1" fmla="*/ 1068137 w 1458347"/>
              <a:gd name="connsiteY1" fmla="*/ 13140 h 6885909"/>
              <a:gd name="connsiteX2" fmla="*/ 1203922 w 1458347"/>
              <a:gd name="connsiteY2" fmla="*/ 6885909 h 6885909"/>
              <a:gd name="connsiteX3" fmla="*/ 0 w 1458347"/>
              <a:gd name="connsiteY3" fmla="*/ 6885909 h 6885909"/>
              <a:gd name="connsiteX4" fmla="*/ 12032 w 1458347"/>
              <a:gd name="connsiteY4" fmla="*/ 0 h 6885909"/>
              <a:gd name="connsiteX0" fmla="*/ 12032 w 1408946"/>
              <a:gd name="connsiteY0" fmla="*/ 0 h 6885909"/>
              <a:gd name="connsiteX1" fmla="*/ 1068137 w 1408946"/>
              <a:gd name="connsiteY1" fmla="*/ 13140 h 6885909"/>
              <a:gd name="connsiteX2" fmla="*/ 1106185 w 1408946"/>
              <a:gd name="connsiteY2" fmla="*/ 6864644 h 6885909"/>
              <a:gd name="connsiteX3" fmla="*/ 0 w 1408946"/>
              <a:gd name="connsiteY3" fmla="*/ 6885909 h 6885909"/>
              <a:gd name="connsiteX4" fmla="*/ 12032 w 1408946"/>
              <a:gd name="connsiteY4" fmla="*/ 0 h 68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946" h="6885909">
                <a:moveTo>
                  <a:pt x="12032" y="0"/>
                </a:moveTo>
                <a:lnTo>
                  <a:pt x="1068137" y="13140"/>
                </a:lnTo>
                <a:cubicBezTo>
                  <a:pt x="1576973" y="4085607"/>
                  <a:pt x="1453319" y="4406774"/>
                  <a:pt x="1106185" y="6864644"/>
                </a:cubicBezTo>
                <a:lnTo>
                  <a:pt x="0" y="6885909"/>
                </a:lnTo>
                <a:cubicBezTo>
                  <a:pt x="4011" y="4590606"/>
                  <a:pt x="8021" y="2295303"/>
                  <a:pt x="12032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-25000" dirty="0"/>
          </a:p>
        </p:txBody>
      </p:sp>
      <p:sp>
        <p:nvSpPr>
          <p:cNvPr id="18" name="Rectangle 3"/>
          <p:cNvSpPr/>
          <p:nvPr userDrawn="1"/>
        </p:nvSpPr>
        <p:spPr>
          <a:xfrm>
            <a:off x="-13969" y="0"/>
            <a:ext cx="9157969" cy="1556792"/>
          </a:xfrm>
          <a:custGeom>
            <a:avLst/>
            <a:gdLst>
              <a:gd name="connsiteX0" fmla="*/ 0 w 7559675"/>
              <a:gd name="connsiteY0" fmla="*/ 0 h 1085850"/>
              <a:gd name="connsiteX1" fmla="*/ 7559675 w 7559675"/>
              <a:gd name="connsiteY1" fmla="*/ 0 h 1085850"/>
              <a:gd name="connsiteX2" fmla="*/ 7559675 w 7559675"/>
              <a:gd name="connsiteY2" fmla="*/ 1085850 h 1085850"/>
              <a:gd name="connsiteX3" fmla="*/ 0 w 7559675"/>
              <a:gd name="connsiteY3" fmla="*/ 1085850 h 1085850"/>
              <a:gd name="connsiteX4" fmla="*/ 0 w 7559675"/>
              <a:gd name="connsiteY4" fmla="*/ 0 h 1085850"/>
              <a:gd name="connsiteX0" fmla="*/ 0 w 7559675"/>
              <a:gd name="connsiteY0" fmla="*/ 0 h 1304925"/>
              <a:gd name="connsiteX1" fmla="*/ 7559675 w 7559675"/>
              <a:gd name="connsiteY1" fmla="*/ 0 h 1304925"/>
              <a:gd name="connsiteX2" fmla="*/ 7559675 w 7559675"/>
              <a:gd name="connsiteY2" fmla="*/ 1085850 h 1304925"/>
              <a:gd name="connsiteX3" fmla="*/ 0 w 7559675"/>
              <a:gd name="connsiteY3" fmla="*/ 1304925 h 1304925"/>
              <a:gd name="connsiteX4" fmla="*/ 0 w 7559675"/>
              <a:gd name="connsiteY4" fmla="*/ 0 h 1304925"/>
              <a:gd name="connsiteX0" fmla="*/ 0 w 7559675"/>
              <a:gd name="connsiteY0" fmla="*/ 0 h 1304925"/>
              <a:gd name="connsiteX1" fmla="*/ 7559675 w 7559675"/>
              <a:gd name="connsiteY1" fmla="*/ 0 h 1304925"/>
              <a:gd name="connsiteX2" fmla="*/ 7559675 w 7559675"/>
              <a:gd name="connsiteY2" fmla="*/ 1028700 h 1304925"/>
              <a:gd name="connsiteX3" fmla="*/ 0 w 7559675"/>
              <a:gd name="connsiteY3" fmla="*/ 1304925 h 1304925"/>
              <a:gd name="connsiteX4" fmla="*/ 0 w 7559675"/>
              <a:gd name="connsiteY4" fmla="*/ 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9675" h="1304925">
                <a:moveTo>
                  <a:pt x="0" y="0"/>
                </a:moveTo>
                <a:lnTo>
                  <a:pt x="7559675" y="0"/>
                </a:lnTo>
                <a:lnTo>
                  <a:pt x="7559675" y="1028700"/>
                </a:lnTo>
                <a:lnTo>
                  <a:pt x="0" y="1304925"/>
                </a:lnTo>
                <a:lnTo>
                  <a:pt x="0" y="0"/>
                </a:lnTo>
                <a:close/>
              </a:path>
            </a:pathLst>
          </a:cu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195736" y="3909440"/>
            <a:ext cx="6552728" cy="1103736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Authors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1907703" y="2487556"/>
            <a:ext cx="7056785" cy="1143000"/>
          </a:xfrm>
          <a:solidFill>
            <a:srgbClr val="B9CDE5"/>
          </a:solidFill>
          <a:ln>
            <a:solidFill>
              <a:srgbClr val="005BBB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798" y="6342235"/>
            <a:ext cx="1866026" cy="3807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600" y="6326183"/>
            <a:ext cx="1495662" cy="33535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239" y="6229915"/>
            <a:ext cx="586866" cy="493072"/>
          </a:xfrm>
          <a:prstGeom prst="rect">
            <a:avLst/>
          </a:prstGeom>
        </p:spPr>
      </p:pic>
      <p:sp>
        <p:nvSpPr>
          <p:cNvPr id="40" name="Rectangle 39"/>
          <p:cNvSpPr/>
          <p:nvPr userDrawn="1"/>
        </p:nvSpPr>
        <p:spPr>
          <a:xfrm>
            <a:off x="-8259" y="0"/>
            <a:ext cx="1724590" cy="6885909"/>
          </a:xfrm>
          <a:custGeom>
            <a:avLst/>
            <a:gdLst>
              <a:gd name="connsiteX0" fmla="*/ 0 w 1649090"/>
              <a:gd name="connsiteY0" fmla="*/ 0 h 6849814"/>
              <a:gd name="connsiteX1" fmla="*/ 1649090 w 1649090"/>
              <a:gd name="connsiteY1" fmla="*/ 0 h 6849814"/>
              <a:gd name="connsiteX2" fmla="*/ 1649090 w 1649090"/>
              <a:gd name="connsiteY2" fmla="*/ 6849814 h 6849814"/>
              <a:gd name="connsiteX3" fmla="*/ 0 w 1649090"/>
              <a:gd name="connsiteY3" fmla="*/ 6849814 h 6849814"/>
              <a:gd name="connsiteX4" fmla="*/ 0 w 1649090"/>
              <a:gd name="connsiteY4" fmla="*/ 0 h 6849814"/>
              <a:gd name="connsiteX0" fmla="*/ 0 w 1649090"/>
              <a:gd name="connsiteY0" fmla="*/ 24063 h 6873877"/>
              <a:gd name="connsiteX1" fmla="*/ 1191890 w 1649090"/>
              <a:gd name="connsiteY1" fmla="*/ 0 h 6873877"/>
              <a:gd name="connsiteX2" fmla="*/ 1649090 w 1649090"/>
              <a:gd name="connsiteY2" fmla="*/ 6873877 h 6873877"/>
              <a:gd name="connsiteX3" fmla="*/ 0 w 1649090"/>
              <a:gd name="connsiteY3" fmla="*/ 6873877 h 6873877"/>
              <a:gd name="connsiteX4" fmla="*/ 0 w 1649090"/>
              <a:gd name="connsiteY4" fmla="*/ 24063 h 6873877"/>
              <a:gd name="connsiteX0" fmla="*/ 0 w 1252048"/>
              <a:gd name="connsiteY0" fmla="*/ 24063 h 6873877"/>
              <a:gd name="connsiteX1" fmla="*/ 1191890 w 1252048"/>
              <a:gd name="connsiteY1" fmla="*/ 0 h 6873877"/>
              <a:gd name="connsiteX2" fmla="*/ 1252048 w 1252048"/>
              <a:gd name="connsiteY2" fmla="*/ 6873877 h 6873877"/>
              <a:gd name="connsiteX3" fmla="*/ 0 w 1252048"/>
              <a:gd name="connsiteY3" fmla="*/ 6873877 h 6873877"/>
              <a:gd name="connsiteX4" fmla="*/ 0 w 1252048"/>
              <a:gd name="connsiteY4" fmla="*/ 24063 h 6873877"/>
              <a:gd name="connsiteX0" fmla="*/ 0 w 1203922"/>
              <a:gd name="connsiteY0" fmla="*/ 24063 h 6873877"/>
              <a:gd name="connsiteX1" fmla="*/ 1191890 w 1203922"/>
              <a:gd name="connsiteY1" fmla="*/ 0 h 6873877"/>
              <a:gd name="connsiteX2" fmla="*/ 1203922 w 1203922"/>
              <a:gd name="connsiteY2" fmla="*/ 6873877 h 6873877"/>
              <a:gd name="connsiteX3" fmla="*/ 0 w 1203922"/>
              <a:gd name="connsiteY3" fmla="*/ 6873877 h 6873877"/>
              <a:gd name="connsiteX4" fmla="*/ 0 w 1203922"/>
              <a:gd name="connsiteY4" fmla="*/ 24063 h 6873877"/>
              <a:gd name="connsiteX0" fmla="*/ 12032 w 1203922"/>
              <a:gd name="connsiteY0" fmla="*/ 0 h 6885909"/>
              <a:gd name="connsiteX1" fmla="*/ 1191890 w 1203922"/>
              <a:gd name="connsiteY1" fmla="*/ 12032 h 6885909"/>
              <a:gd name="connsiteX2" fmla="*/ 1203922 w 1203922"/>
              <a:gd name="connsiteY2" fmla="*/ 6885909 h 6885909"/>
              <a:gd name="connsiteX3" fmla="*/ 0 w 1203922"/>
              <a:gd name="connsiteY3" fmla="*/ 6885909 h 6885909"/>
              <a:gd name="connsiteX4" fmla="*/ 12032 w 1203922"/>
              <a:gd name="connsiteY4" fmla="*/ 0 h 6885909"/>
              <a:gd name="connsiteX0" fmla="*/ 12032 w 1203922"/>
              <a:gd name="connsiteY0" fmla="*/ 0 h 6885909"/>
              <a:gd name="connsiteX1" fmla="*/ 1201415 w 1203922"/>
              <a:gd name="connsiteY1" fmla="*/ 2507 h 6885909"/>
              <a:gd name="connsiteX2" fmla="*/ 1203922 w 1203922"/>
              <a:gd name="connsiteY2" fmla="*/ 6885909 h 6885909"/>
              <a:gd name="connsiteX3" fmla="*/ 0 w 1203922"/>
              <a:gd name="connsiteY3" fmla="*/ 6885909 h 6885909"/>
              <a:gd name="connsiteX4" fmla="*/ 12032 w 1203922"/>
              <a:gd name="connsiteY4" fmla="*/ 0 h 6885909"/>
              <a:gd name="connsiteX0" fmla="*/ 12032 w 1427323"/>
              <a:gd name="connsiteY0" fmla="*/ 0 h 6885909"/>
              <a:gd name="connsiteX1" fmla="*/ 1201415 w 1427323"/>
              <a:gd name="connsiteY1" fmla="*/ 2507 h 6885909"/>
              <a:gd name="connsiteX2" fmla="*/ 1203922 w 1427323"/>
              <a:gd name="connsiteY2" fmla="*/ 6885909 h 6885909"/>
              <a:gd name="connsiteX3" fmla="*/ 0 w 1427323"/>
              <a:gd name="connsiteY3" fmla="*/ 6885909 h 6885909"/>
              <a:gd name="connsiteX4" fmla="*/ 12032 w 1427323"/>
              <a:gd name="connsiteY4" fmla="*/ 0 h 6885909"/>
              <a:gd name="connsiteX0" fmla="*/ 12032 w 1592061"/>
              <a:gd name="connsiteY0" fmla="*/ 0 h 6885909"/>
              <a:gd name="connsiteX1" fmla="*/ 1201415 w 1592061"/>
              <a:gd name="connsiteY1" fmla="*/ 2507 h 6885909"/>
              <a:gd name="connsiteX2" fmla="*/ 1203922 w 1592061"/>
              <a:gd name="connsiteY2" fmla="*/ 6885909 h 6885909"/>
              <a:gd name="connsiteX3" fmla="*/ 0 w 1592061"/>
              <a:gd name="connsiteY3" fmla="*/ 6885909 h 6885909"/>
              <a:gd name="connsiteX4" fmla="*/ 12032 w 1592061"/>
              <a:gd name="connsiteY4" fmla="*/ 0 h 6885909"/>
              <a:gd name="connsiteX0" fmla="*/ 12032 w 1563677"/>
              <a:gd name="connsiteY0" fmla="*/ 0 h 6885909"/>
              <a:gd name="connsiteX1" fmla="*/ 1201415 w 1563677"/>
              <a:gd name="connsiteY1" fmla="*/ 2507 h 6885909"/>
              <a:gd name="connsiteX2" fmla="*/ 1203922 w 1563677"/>
              <a:gd name="connsiteY2" fmla="*/ 6885909 h 6885909"/>
              <a:gd name="connsiteX3" fmla="*/ 0 w 1563677"/>
              <a:gd name="connsiteY3" fmla="*/ 6885909 h 6885909"/>
              <a:gd name="connsiteX4" fmla="*/ 12032 w 1563677"/>
              <a:gd name="connsiteY4" fmla="*/ 0 h 6885909"/>
              <a:gd name="connsiteX0" fmla="*/ 12032 w 1520325"/>
              <a:gd name="connsiteY0" fmla="*/ 0 h 6885909"/>
              <a:gd name="connsiteX1" fmla="*/ 1201415 w 1520325"/>
              <a:gd name="connsiteY1" fmla="*/ 2507 h 6885909"/>
              <a:gd name="connsiteX2" fmla="*/ 1203922 w 1520325"/>
              <a:gd name="connsiteY2" fmla="*/ 6885909 h 6885909"/>
              <a:gd name="connsiteX3" fmla="*/ 0 w 1520325"/>
              <a:gd name="connsiteY3" fmla="*/ 6885909 h 6885909"/>
              <a:gd name="connsiteX4" fmla="*/ 12032 w 1520325"/>
              <a:gd name="connsiteY4" fmla="*/ 0 h 6885909"/>
              <a:gd name="connsiteX0" fmla="*/ 12032 w 1520325"/>
              <a:gd name="connsiteY0" fmla="*/ 0 h 6885909"/>
              <a:gd name="connsiteX1" fmla="*/ 1201415 w 1520325"/>
              <a:gd name="connsiteY1" fmla="*/ 2507 h 6885909"/>
              <a:gd name="connsiteX2" fmla="*/ 1203922 w 1520325"/>
              <a:gd name="connsiteY2" fmla="*/ 6885909 h 6885909"/>
              <a:gd name="connsiteX3" fmla="*/ 0 w 1520325"/>
              <a:gd name="connsiteY3" fmla="*/ 6885909 h 6885909"/>
              <a:gd name="connsiteX4" fmla="*/ 12032 w 1520325"/>
              <a:gd name="connsiteY4" fmla="*/ 0 h 6885909"/>
              <a:gd name="connsiteX0" fmla="*/ 12032 w 1526301"/>
              <a:gd name="connsiteY0" fmla="*/ 0 h 6885909"/>
              <a:gd name="connsiteX1" fmla="*/ 1201415 w 1526301"/>
              <a:gd name="connsiteY1" fmla="*/ 2507 h 6885909"/>
              <a:gd name="connsiteX2" fmla="*/ 1203922 w 1526301"/>
              <a:gd name="connsiteY2" fmla="*/ 6885909 h 6885909"/>
              <a:gd name="connsiteX3" fmla="*/ 0 w 1526301"/>
              <a:gd name="connsiteY3" fmla="*/ 6885909 h 6885909"/>
              <a:gd name="connsiteX4" fmla="*/ 12032 w 1526301"/>
              <a:gd name="connsiteY4" fmla="*/ 0 h 6885909"/>
              <a:gd name="connsiteX0" fmla="*/ 12032 w 1526301"/>
              <a:gd name="connsiteY0" fmla="*/ 0 h 6885909"/>
              <a:gd name="connsiteX1" fmla="*/ 1201415 w 1526301"/>
              <a:gd name="connsiteY1" fmla="*/ 2507 h 6885909"/>
              <a:gd name="connsiteX2" fmla="*/ 1203922 w 1526301"/>
              <a:gd name="connsiteY2" fmla="*/ 6885909 h 6885909"/>
              <a:gd name="connsiteX3" fmla="*/ 0 w 1526301"/>
              <a:gd name="connsiteY3" fmla="*/ 6885909 h 6885909"/>
              <a:gd name="connsiteX4" fmla="*/ 12032 w 1526301"/>
              <a:gd name="connsiteY4" fmla="*/ 0 h 6885909"/>
              <a:gd name="connsiteX0" fmla="*/ 12032 w 1515549"/>
              <a:gd name="connsiteY0" fmla="*/ 0 h 6885909"/>
              <a:gd name="connsiteX1" fmla="*/ 1201415 w 1515549"/>
              <a:gd name="connsiteY1" fmla="*/ 2507 h 6885909"/>
              <a:gd name="connsiteX2" fmla="*/ 1203922 w 1515549"/>
              <a:gd name="connsiteY2" fmla="*/ 6885909 h 6885909"/>
              <a:gd name="connsiteX3" fmla="*/ 0 w 1515549"/>
              <a:gd name="connsiteY3" fmla="*/ 6885909 h 6885909"/>
              <a:gd name="connsiteX4" fmla="*/ 12032 w 1515549"/>
              <a:gd name="connsiteY4" fmla="*/ 0 h 6885909"/>
              <a:gd name="connsiteX0" fmla="*/ 12032 w 1555409"/>
              <a:gd name="connsiteY0" fmla="*/ 0 h 6885909"/>
              <a:gd name="connsiteX1" fmla="*/ 1201415 w 1555409"/>
              <a:gd name="connsiteY1" fmla="*/ 2507 h 6885909"/>
              <a:gd name="connsiteX2" fmla="*/ 1203922 w 1555409"/>
              <a:gd name="connsiteY2" fmla="*/ 6885909 h 6885909"/>
              <a:gd name="connsiteX3" fmla="*/ 0 w 1555409"/>
              <a:gd name="connsiteY3" fmla="*/ 6885909 h 6885909"/>
              <a:gd name="connsiteX4" fmla="*/ 12032 w 1555409"/>
              <a:gd name="connsiteY4" fmla="*/ 0 h 6885909"/>
              <a:gd name="connsiteX0" fmla="*/ 12032 w 1520284"/>
              <a:gd name="connsiteY0" fmla="*/ 0 h 6885909"/>
              <a:gd name="connsiteX1" fmla="*/ 1139219 w 1520284"/>
              <a:gd name="connsiteY1" fmla="*/ 108833 h 6885909"/>
              <a:gd name="connsiteX2" fmla="*/ 1203922 w 1520284"/>
              <a:gd name="connsiteY2" fmla="*/ 6885909 h 6885909"/>
              <a:gd name="connsiteX3" fmla="*/ 0 w 1520284"/>
              <a:gd name="connsiteY3" fmla="*/ 6885909 h 6885909"/>
              <a:gd name="connsiteX4" fmla="*/ 12032 w 1520284"/>
              <a:gd name="connsiteY4" fmla="*/ 0 h 6885909"/>
              <a:gd name="connsiteX0" fmla="*/ 12032 w 1497024"/>
              <a:gd name="connsiteY0" fmla="*/ 0 h 6885909"/>
              <a:gd name="connsiteX1" fmla="*/ 1094794 w 1497024"/>
              <a:gd name="connsiteY1" fmla="*/ 215158 h 6885909"/>
              <a:gd name="connsiteX2" fmla="*/ 1203922 w 1497024"/>
              <a:gd name="connsiteY2" fmla="*/ 6885909 h 6885909"/>
              <a:gd name="connsiteX3" fmla="*/ 0 w 1497024"/>
              <a:gd name="connsiteY3" fmla="*/ 6885909 h 6885909"/>
              <a:gd name="connsiteX4" fmla="*/ 12032 w 1497024"/>
              <a:gd name="connsiteY4" fmla="*/ 0 h 6885909"/>
              <a:gd name="connsiteX0" fmla="*/ 12032 w 1483827"/>
              <a:gd name="connsiteY0" fmla="*/ 0 h 6885909"/>
              <a:gd name="connsiteX1" fmla="*/ 1068138 w 1483827"/>
              <a:gd name="connsiteY1" fmla="*/ 2507 h 6885909"/>
              <a:gd name="connsiteX2" fmla="*/ 1203922 w 1483827"/>
              <a:gd name="connsiteY2" fmla="*/ 6885909 h 6885909"/>
              <a:gd name="connsiteX3" fmla="*/ 0 w 1483827"/>
              <a:gd name="connsiteY3" fmla="*/ 6885909 h 6885909"/>
              <a:gd name="connsiteX4" fmla="*/ 12032 w 1483827"/>
              <a:gd name="connsiteY4" fmla="*/ 0 h 6885909"/>
              <a:gd name="connsiteX0" fmla="*/ 12032 w 1445155"/>
              <a:gd name="connsiteY0" fmla="*/ 0 h 6885909"/>
              <a:gd name="connsiteX1" fmla="*/ 1068138 w 1445155"/>
              <a:gd name="connsiteY1" fmla="*/ 2507 h 6885909"/>
              <a:gd name="connsiteX2" fmla="*/ 1123955 w 1445155"/>
              <a:gd name="connsiteY2" fmla="*/ 6854011 h 6885909"/>
              <a:gd name="connsiteX3" fmla="*/ 0 w 1445155"/>
              <a:gd name="connsiteY3" fmla="*/ 6885909 h 6885909"/>
              <a:gd name="connsiteX4" fmla="*/ 12032 w 1445155"/>
              <a:gd name="connsiteY4" fmla="*/ 0 h 6885909"/>
              <a:gd name="connsiteX0" fmla="*/ 12032 w 1441169"/>
              <a:gd name="connsiteY0" fmla="*/ 0 h 6885909"/>
              <a:gd name="connsiteX1" fmla="*/ 1068138 w 1441169"/>
              <a:gd name="connsiteY1" fmla="*/ 2507 h 6885909"/>
              <a:gd name="connsiteX2" fmla="*/ 1115070 w 1441169"/>
              <a:gd name="connsiteY2" fmla="*/ 6875277 h 6885909"/>
              <a:gd name="connsiteX3" fmla="*/ 0 w 1441169"/>
              <a:gd name="connsiteY3" fmla="*/ 6885909 h 6885909"/>
              <a:gd name="connsiteX4" fmla="*/ 12032 w 1441169"/>
              <a:gd name="connsiteY4" fmla="*/ 0 h 688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169" h="6885909">
                <a:moveTo>
                  <a:pt x="12032" y="0"/>
                </a:moveTo>
                <a:lnTo>
                  <a:pt x="1068138" y="2507"/>
                </a:lnTo>
                <a:cubicBezTo>
                  <a:pt x="1648057" y="3415756"/>
                  <a:pt x="1462204" y="4417407"/>
                  <a:pt x="1115070" y="6875277"/>
                </a:cubicBezTo>
                <a:lnTo>
                  <a:pt x="0" y="6885909"/>
                </a:lnTo>
                <a:cubicBezTo>
                  <a:pt x="4011" y="4590606"/>
                  <a:pt x="8021" y="2295303"/>
                  <a:pt x="12032" y="0"/>
                </a:cubicBezTo>
                <a:close/>
              </a:path>
            </a:pathLst>
          </a:custGeom>
          <a:solidFill>
            <a:srgbClr val="0070C0">
              <a:alpha val="78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-250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3" y="3"/>
            <a:ext cx="9161059" cy="1700806"/>
          </a:xfrm>
          <a:prstGeom prst="rect">
            <a:avLst/>
          </a:prstGeom>
        </p:spPr>
      </p:pic>
      <p:sp>
        <p:nvSpPr>
          <p:cNvPr id="45" name="Rectangle 39"/>
          <p:cNvSpPr/>
          <p:nvPr userDrawn="1"/>
        </p:nvSpPr>
        <p:spPr>
          <a:xfrm>
            <a:off x="-13968" y="998943"/>
            <a:ext cx="9176112" cy="705573"/>
          </a:xfrm>
          <a:prstGeom prst="rect">
            <a:avLst/>
          </a:prstGeom>
          <a:solidFill>
            <a:srgbClr val="388FCE">
              <a:alpha val="89804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aseline="-250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91" y="260649"/>
            <a:ext cx="1057533" cy="1108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593"/>
          <a:stretch/>
        </p:blipFill>
        <p:spPr>
          <a:xfrm>
            <a:off x="2868188" y="260649"/>
            <a:ext cx="1078411" cy="1112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3" name="ZoneTexte 32"/>
          <p:cNvSpPr txBox="1"/>
          <p:nvPr/>
        </p:nvSpPr>
        <p:spPr>
          <a:xfrm>
            <a:off x="5555548" y="1352181"/>
            <a:ext cx="348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>
                <a:solidFill>
                  <a:srgbClr val="DCE6F2"/>
                </a:solidFill>
              </a:rPr>
              <a:t>MAY 14-16, 2018 – Cadarache, France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025" y="260649"/>
            <a:ext cx="1079762" cy="110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2" name="Espace réservé pour une image  31"/>
          <p:cNvSpPr>
            <a:spLocks noGrp="1"/>
          </p:cNvSpPr>
          <p:nvPr>
            <p:ph type="pic" sz="quarter" idx="14" hasCustomPrompt="1"/>
          </p:nvPr>
        </p:nvSpPr>
        <p:spPr>
          <a:xfrm>
            <a:off x="107504" y="2128047"/>
            <a:ext cx="1512168" cy="3024336"/>
          </a:xfrm>
        </p:spPr>
        <p:txBody>
          <a:bodyPr/>
          <a:lstStyle>
            <a:lvl1pPr marL="0" indent="0" algn="ctr">
              <a:buNone/>
              <a:defRPr sz="200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Logos of </a:t>
            </a:r>
            <a:r>
              <a:rPr lang="fr-FR" dirty="0" err="1"/>
              <a:t>your</a:t>
            </a:r>
            <a:r>
              <a:rPr lang="fr-FR" dirty="0"/>
              <a:t> organisation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69102"/>
            <a:ext cx="1080120" cy="8397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038" y="360504"/>
            <a:ext cx="1816458" cy="87165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51BF38E-D6EF-4A57-8613-5EC55443A7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50" y="6365093"/>
            <a:ext cx="1440000" cy="2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6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963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EFAE3-F76B-4E62-8AD0-59BC83C7DD42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035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319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11226-FF42-4D38-87B0-520F7496619B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FFF11-1C5E-4AB2-ACA5-79691595AF8A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683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319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473D-E810-4A6C-957C-1603A8D7E38E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959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736F2-7259-4351-9B17-8514654BC53B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300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756" y="6235996"/>
            <a:ext cx="9144000" cy="631824"/>
          </a:xfrm>
          <a:prstGeom prst="rect">
            <a:avLst/>
          </a:prstGeom>
          <a:solidFill>
            <a:srgbClr val="388FC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6073594"/>
            <a:ext cx="9144000" cy="18256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3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95537" y="188640"/>
            <a:ext cx="8352928" cy="792088"/>
          </a:xfr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852" y="1340768"/>
            <a:ext cx="8229600" cy="4525963"/>
          </a:xfrm>
        </p:spPr>
        <p:txBody>
          <a:bodyPr/>
          <a:lstStyle>
            <a:lvl1pPr marL="457200" indent="-457200">
              <a:buClr>
                <a:srgbClr val="005BBB"/>
              </a:buClr>
              <a:buFont typeface="Wingdings" panose="05000000000000000000" pitchFamily="2" charset="2"/>
              <a:buChar char="§"/>
              <a:defRPr sz="2400" b="1"/>
            </a:lvl1pPr>
            <a:lvl2pPr>
              <a:buClr>
                <a:schemeClr val="tx1">
                  <a:lumMod val="50000"/>
                  <a:lumOff val="50000"/>
                </a:schemeClr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8852" y="836712"/>
            <a:ext cx="8208084" cy="9426"/>
          </a:xfrm>
          <a:prstGeom prst="line">
            <a:avLst/>
          </a:prstGeom>
          <a:ln w="76200">
            <a:solidFill>
              <a:srgbClr val="005BB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44" y="6309251"/>
            <a:ext cx="1011355" cy="485315"/>
          </a:xfrm>
          <a:prstGeom prst="rect">
            <a:avLst/>
          </a:prstGeom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1366594" y="6381328"/>
            <a:ext cx="4649421" cy="365125"/>
          </a:xfrm>
        </p:spPr>
        <p:txBody>
          <a:bodyPr/>
          <a:lstStyle>
            <a:lvl1pPr algn="l">
              <a:defRPr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0183FE-F438-4A75-9B5D-CED88A7C24FE}" type="slidenum">
              <a:rPr lang="fr-FR" altLang="fr-FR" smtClean="0"/>
              <a:pPr/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1460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I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" y="8186"/>
            <a:ext cx="9180000" cy="6805190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-4315"/>
            <a:ext cx="9173418" cy="6849814"/>
          </a:xfrm>
          <a:prstGeom prst="rect">
            <a:avLst/>
          </a:prstGeom>
          <a:solidFill>
            <a:srgbClr val="0070C0">
              <a:alpha val="78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009183" y="6386159"/>
            <a:ext cx="5094040" cy="365125"/>
          </a:xfrm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 dirty="0"/>
          </a:p>
        </p:txBody>
      </p:sp>
      <p:sp>
        <p:nvSpPr>
          <p:cNvPr id="33" name="ZoneTexte 3"/>
          <p:cNvSpPr txBox="1">
            <a:spLocks noChangeArrowheads="1"/>
          </p:cNvSpPr>
          <p:nvPr userDrawn="1"/>
        </p:nvSpPr>
        <p:spPr bwMode="auto">
          <a:xfrm>
            <a:off x="2120768" y="189756"/>
            <a:ext cx="691356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i="1" dirty="0">
                <a:solidFill>
                  <a:schemeClr val="bg1">
                    <a:lumMod val="85000"/>
                  </a:schemeClr>
                </a:solidFill>
              </a:rPr>
              <a:t>2nd Workshop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dirty="0">
                <a:solidFill>
                  <a:schemeClr val="bg1">
                    <a:lumMod val="85000"/>
                  </a:schemeClr>
                </a:solidFill>
              </a:rPr>
              <a:t>Best Practices in Physics-based Fault Rupture Models for Seismic Hazard Assessment of Nuclear Installations: Issues and Challenges towards full Seismic Risk Analysis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251520" y="1720516"/>
            <a:ext cx="506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REFERENCES &amp; ACKNOWLEDGEMENTS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98000" y="2468194"/>
            <a:ext cx="8366584" cy="36179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45" y="384870"/>
            <a:ext cx="1816458" cy="8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852" y="1340769"/>
            <a:ext cx="8229600" cy="1800200"/>
          </a:xfrm>
        </p:spPr>
        <p:txBody>
          <a:bodyPr/>
          <a:lstStyle>
            <a:lvl1pPr marL="342900" indent="-342900">
              <a:buClr>
                <a:srgbClr val="005BBB"/>
              </a:buClr>
              <a:buFont typeface="Wingdings" panose="05000000000000000000" pitchFamily="2" charset="2"/>
              <a:buChar char="§"/>
              <a:defRPr sz="2400" b="1" baseline="0"/>
            </a:lvl1pPr>
            <a:lvl2pPr>
              <a:buClr>
                <a:srgbClr val="FB6200"/>
              </a:buCl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448852" y="846138"/>
            <a:ext cx="8208084" cy="21516"/>
          </a:xfrm>
          <a:prstGeom prst="line">
            <a:avLst/>
          </a:prstGeom>
          <a:ln w="76200">
            <a:solidFill>
              <a:srgbClr val="005BBB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Espace réservé du contenu 2"/>
          <p:cNvSpPr>
            <a:spLocks noGrp="1"/>
          </p:cNvSpPr>
          <p:nvPr>
            <p:ph idx="15"/>
          </p:nvPr>
        </p:nvSpPr>
        <p:spPr>
          <a:xfrm>
            <a:off x="427336" y="3502420"/>
            <a:ext cx="8229600" cy="1800200"/>
          </a:xfrm>
        </p:spPr>
        <p:txBody>
          <a:bodyPr/>
          <a:lstStyle>
            <a:lvl1pPr marL="342900" indent="-342900">
              <a:buClr>
                <a:srgbClr val="005BBB"/>
              </a:buClr>
              <a:buFont typeface="Wingdings" panose="05000000000000000000" pitchFamily="2" charset="2"/>
              <a:buChar char="§"/>
              <a:defRPr sz="2400" b="1" baseline="0"/>
            </a:lvl1pPr>
            <a:lvl2pPr>
              <a:buClr>
                <a:srgbClr val="FB6200"/>
              </a:buCl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28752" y="261156"/>
            <a:ext cx="6790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kern="1200" cap="small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  <a:endParaRPr lang="fr-FR" sz="3200" b="1" kern="1200" cap="small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226772"/>
            <a:ext cx="9144000" cy="631824"/>
          </a:xfrm>
          <a:prstGeom prst="rect">
            <a:avLst/>
          </a:prstGeom>
          <a:solidFill>
            <a:srgbClr val="388FCE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0" y="6093296"/>
            <a:ext cx="9144000" cy="18256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3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2024980" y="6400797"/>
            <a:ext cx="509404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87547" y="6423552"/>
            <a:ext cx="1682750" cy="2974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Nom, Organisme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771470" y="6434629"/>
            <a:ext cx="720080" cy="297459"/>
          </a:xfrm>
        </p:spPr>
        <p:txBody>
          <a:bodyPr/>
          <a:lstStyle>
            <a:lvl1pPr marL="0" indent="0" algn="l">
              <a:buNone/>
              <a:defRPr sz="11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Volet X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309251"/>
            <a:ext cx="1011355" cy="4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1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2nd International Workshop on Best PSHA NI </a:t>
            </a:r>
            <a:r>
              <a:rPr lang="en-US" dirty="0" err="1"/>
              <a:t>Cadarache</a:t>
            </a:r>
            <a:r>
              <a:rPr lang="en-US" dirty="0"/>
              <a:t>, May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9F09-874B-4172-BA85-719D69B4628B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067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2nd International Workshop on Best PSHA NI </a:t>
            </a:r>
            <a:r>
              <a:rPr lang="en-US" dirty="0" err="1"/>
              <a:t>Cadarache</a:t>
            </a:r>
            <a:r>
              <a:rPr lang="en-US" dirty="0"/>
              <a:t>, May 2018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BF6A2-3712-404A-A591-C0C36C6E8FBA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17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2nd International Workshop on Best PSHA NI </a:t>
            </a:r>
            <a:r>
              <a:rPr lang="en-US" dirty="0" err="1"/>
              <a:t>Cadarache</a:t>
            </a:r>
            <a:r>
              <a:rPr lang="en-US" dirty="0"/>
              <a:t>, May 2018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3FE5-1D26-4059-B360-A256BA76154A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845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2nd International Workshop on Best PSHA NI </a:t>
            </a:r>
            <a:r>
              <a:rPr lang="en-US" dirty="0" err="1"/>
              <a:t>Cadarache</a:t>
            </a:r>
            <a:r>
              <a:rPr lang="en-US" dirty="0"/>
              <a:t>, May 2018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3FB8-23C8-49CA-8F85-9EF0E15DA18C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66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3197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90128-BCB7-4A36-9DB2-D6DE3C5BD49F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75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20183FE-F438-4A75-9B5D-CED88A7C24FE}" type="slidenum">
              <a:rPr lang="fr-FR" altLang="fr-FR"/>
              <a:pPr/>
              <a:t>‹Nr.›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/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83FE-F438-4A75-9B5D-CED88A7C24FE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5944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2nd International Workshop on Best PSHA NI Cadarache, May 2018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093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Office PowerPoint</Application>
  <PresentationFormat>Bildschirmpräsentation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Thème Office</vt:lpstr>
      <vt:lpstr>PowerPoint-Präsentation</vt:lpstr>
      <vt:lpstr>PowerPoint-Präsentation</vt:lpstr>
      <vt:lpstr>PowerPoint-Präsentation</vt:lpstr>
    </vt:vector>
  </TitlesOfParts>
  <Company>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J46949</dc:creator>
  <cp:lastModifiedBy>Renault Philippe</cp:lastModifiedBy>
  <cp:revision>253</cp:revision>
  <dcterms:created xsi:type="dcterms:W3CDTF">2013-11-05T13:55:48Z</dcterms:created>
  <dcterms:modified xsi:type="dcterms:W3CDTF">2018-05-02T12:41:35Z</dcterms:modified>
</cp:coreProperties>
</file>